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79" r:id="rId4"/>
    <p:sldId id="1170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8" d="100"/>
          <a:sy n="158" d="100"/>
        </p:scale>
        <p:origin x="1880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685800" y="6248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组合 11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10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030" name="组合 12"/>
          <p:cNvGrpSpPr/>
          <p:nvPr userDrawn="1"/>
        </p:nvGrpSpPr>
        <p:grpSpPr bwMode="auto"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/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7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方正姚体" panose="02010601030101010101" pitchFamily="2" charset="-122"/>
              </a:endParaRPr>
            </a:p>
          </p:txBody>
        </p:sp>
        <p:sp>
          <p:nvSpPr>
            <p:cNvPr id="1034" name="矩形 14"/>
            <p:cNvSpPr>
              <a:spLocks noChangeArrowheads="1"/>
            </p:cNvSpPr>
            <p:nvPr userDrawn="1"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00" b="1"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哈尔滨工业大学博士生短期访学申请答辩</a:t>
              </a:r>
              <a:endParaRPr lang="zh-CN" altLang="en-US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4163" r="3777" b="3238"/>
          <a:stretch>
            <a:fillRect/>
          </a:stretch>
        </p:blipFill>
        <p:spPr bwMode="auto">
          <a:xfrm>
            <a:off x="685800" y="6248400"/>
            <a:ext cx="56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3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itchFamily="65" charset="-122"/>
                <a:ea typeface="方正小标宋简体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76525" y="3733800"/>
            <a:ext cx="4500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 smtClean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所在学院、学部、校区：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2023</a:t>
            </a:r>
            <a:r>
              <a:rPr lang="zh-CN" altLang="en-US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年</a:t>
            </a:r>
            <a:r>
              <a:rPr lang="en-US" altLang="zh-CN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5</a:t>
            </a:r>
            <a:r>
              <a:rPr lang="zh-CN" altLang="en-US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月</a:t>
            </a:r>
            <a:endParaRPr lang="en-US" altLang="zh-CN" sz="1800">
              <a:solidFill>
                <a:schemeClr val="tx1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1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2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6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418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42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4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6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8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30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个人基本情况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包括基本信息、学术研究方向和已经取得的学术研究成果）</a:t>
            </a:r>
            <a:endParaRPr lang="zh-CN" altLang="en-US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拟留学单位及学科水平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国外导师情况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双方合作情况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（如有）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出国学习目的及研究计划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（出国留学计划应与博士毕业课题相关）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出国留学</a:t>
            </a:r>
            <a:r>
              <a:rPr lang="zh-CN" altLang="en-US" sz="24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计划的可行性与必要性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提    纲</a:t>
            </a:r>
            <a:endParaRPr lang="zh-CN" altLang="en-US" sz="3200" b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10485ac0-5787-4774-a982-3a38503e2be3"/>
</p:tagLst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WPS 演示</Application>
  <PresentationFormat>全屏显示(4:3)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Arial Unicode MS</vt:lpstr>
      <vt:lpstr>Times New Roman</vt:lpstr>
      <vt:lpstr>方正姚体</vt:lpstr>
      <vt:lpstr>华文行楷</vt:lpstr>
      <vt:lpstr>Verdana</vt:lpstr>
      <vt:lpstr>隶书</vt:lpstr>
      <vt:lpstr>方正小标宋简体</vt:lpstr>
      <vt:lpstr>楷体</vt:lpstr>
      <vt:lpstr>仿宋</vt:lpstr>
      <vt:lpstr>微软雅黑</vt:lpstr>
      <vt:lpstr>黑体</vt:lpstr>
      <vt:lpstr>Key Lab</vt:lpstr>
      <vt:lpstr>1_Key Lab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旗帜飞扬</cp:lastModifiedBy>
  <cp:revision>1257</cp:revision>
  <dcterms:created xsi:type="dcterms:W3CDTF">2014-10-24T06:54:00Z</dcterms:created>
  <dcterms:modified xsi:type="dcterms:W3CDTF">2023-05-04T02:30:47Z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2052-11.1.0.14036</vt:lpwstr>
  </property>
  <property fmtid="{D5CDD505-2E9C-101B-9397-08002B2CF9AE}" pid="4" name="ICV">
    <vt:lpwstr>F433FE63B5AB419FB1A8C0B4727D4A8D_13</vt:lpwstr>
  </property>
</Properties>
</file>